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handoutMasterIdLst>
    <p:handoutMasterId r:id="rId6"/>
  </p:handoutMasterIdLst>
  <p:sldIdLst>
    <p:sldId id="259" r:id="rId5"/>
  </p:sldIdLst>
  <p:sldSz cx="7199313" cy="7199313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Titillium Web" panose="00000500000000000000" pitchFamily="2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A00"/>
    <a:srgbClr val="0D3D26"/>
    <a:srgbClr val="3D3132"/>
    <a:srgbClr val="5E2C14"/>
    <a:srgbClr val="111F2C"/>
    <a:srgbClr val="478A65"/>
    <a:srgbClr val="0A457C"/>
    <a:srgbClr val="2F949A"/>
    <a:srgbClr val="0D4560"/>
    <a:srgbClr val="B5B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178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41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tyana Gugelmin" userId="b1315956-df13-4f6e-911c-05d33a472953" providerId="ADAL" clId="{1E8A22BE-94A5-47D3-B284-5CCCC3C202E4}"/>
    <pc:docChg chg="modSld">
      <pc:chgData name="Tatyana Gugelmin" userId="b1315956-df13-4f6e-911c-05d33a472953" providerId="ADAL" clId="{1E8A22BE-94A5-47D3-B284-5CCCC3C202E4}" dt="2022-08-23T13:54:30.428" v="21" actId="20577"/>
      <pc:docMkLst>
        <pc:docMk/>
      </pc:docMkLst>
      <pc:sldChg chg="modSp mod">
        <pc:chgData name="Tatyana Gugelmin" userId="b1315956-df13-4f6e-911c-05d33a472953" providerId="ADAL" clId="{1E8A22BE-94A5-47D3-B284-5CCCC3C202E4}" dt="2022-08-23T13:54:30.428" v="21" actId="20577"/>
        <pc:sldMkLst>
          <pc:docMk/>
          <pc:sldMk cId="4090800773" sldId="259"/>
        </pc:sldMkLst>
        <pc:spChg chg="mod">
          <ac:chgData name="Tatyana Gugelmin" userId="b1315956-df13-4f6e-911c-05d33a472953" providerId="ADAL" clId="{1E8A22BE-94A5-47D3-B284-5CCCC3C202E4}" dt="2022-08-23T13:54:30.428" v="21" actId="20577"/>
          <ac:spMkLst>
            <pc:docMk/>
            <pc:sldMk cId="4090800773" sldId="259"/>
            <ac:spMk id="12" creationId="{1CC53869-8833-4CFE-AC8F-5B21B555897F}"/>
          </ac:spMkLst>
        </pc:spChg>
        <pc:spChg chg="mod">
          <ac:chgData name="Tatyana Gugelmin" userId="b1315956-df13-4f6e-911c-05d33a472953" providerId="ADAL" clId="{1E8A22BE-94A5-47D3-B284-5CCCC3C202E4}" dt="2022-08-23T13:45:36.942" v="15" actId="20577"/>
          <ac:spMkLst>
            <pc:docMk/>
            <pc:sldMk cId="4090800773" sldId="259"/>
            <ac:spMk id="25" creationId="{BDE3F506-9B09-4061-B430-063F6FB05668}"/>
          </ac:spMkLst>
        </pc:spChg>
      </pc:sldChg>
    </pc:docChg>
  </pc:docChgLst>
  <pc:docChgLst>
    <pc:chgData name="Tatyana Gugelmin" userId="b1315956-df13-4f6e-911c-05d33a472953" providerId="ADAL" clId="{5B982307-4372-451E-90F8-18CEA2627AED}"/>
    <pc:docChg chg="delSld modSld">
      <pc:chgData name="Tatyana Gugelmin" userId="b1315956-df13-4f6e-911c-05d33a472953" providerId="ADAL" clId="{5B982307-4372-451E-90F8-18CEA2627AED}" dt="2022-07-15T19:34:03.263" v="64" actId="20577"/>
      <pc:docMkLst>
        <pc:docMk/>
      </pc:docMkLst>
      <pc:sldChg chg="del">
        <pc:chgData name="Tatyana Gugelmin" userId="b1315956-df13-4f6e-911c-05d33a472953" providerId="ADAL" clId="{5B982307-4372-451E-90F8-18CEA2627AED}" dt="2022-07-15T19:29:09.349" v="1" actId="2696"/>
        <pc:sldMkLst>
          <pc:docMk/>
          <pc:sldMk cId="2609711929" sldId="257"/>
        </pc:sldMkLst>
      </pc:sldChg>
      <pc:sldChg chg="del">
        <pc:chgData name="Tatyana Gugelmin" userId="b1315956-df13-4f6e-911c-05d33a472953" providerId="ADAL" clId="{5B982307-4372-451E-90F8-18CEA2627AED}" dt="2022-07-15T19:29:07.166" v="0" actId="2696"/>
        <pc:sldMkLst>
          <pc:docMk/>
          <pc:sldMk cId="341942758" sldId="258"/>
        </pc:sldMkLst>
      </pc:sldChg>
      <pc:sldChg chg="modSp mod">
        <pc:chgData name="Tatyana Gugelmin" userId="b1315956-df13-4f6e-911c-05d33a472953" providerId="ADAL" clId="{5B982307-4372-451E-90F8-18CEA2627AED}" dt="2022-07-15T19:34:03.263" v="64" actId="20577"/>
        <pc:sldMkLst>
          <pc:docMk/>
          <pc:sldMk cId="4090800773" sldId="259"/>
        </pc:sldMkLst>
        <pc:spChg chg="mod">
          <ac:chgData name="Tatyana Gugelmin" userId="b1315956-df13-4f6e-911c-05d33a472953" providerId="ADAL" clId="{5B982307-4372-451E-90F8-18CEA2627AED}" dt="2022-07-15T19:34:03.263" v="64" actId="20577"/>
          <ac:spMkLst>
            <pc:docMk/>
            <pc:sldMk cId="4090800773" sldId="259"/>
            <ac:spMk id="12" creationId="{1CC53869-8833-4CFE-AC8F-5B21B555897F}"/>
          </ac:spMkLst>
        </pc:spChg>
        <pc:spChg chg="mod">
          <ac:chgData name="Tatyana Gugelmin" userId="b1315956-df13-4f6e-911c-05d33a472953" providerId="ADAL" clId="{5B982307-4372-451E-90F8-18CEA2627AED}" dt="2022-07-15T19:30:58.081" v="21" actId="20577"/>
          <ac:spMkLst>
            <pc:docMk/>
            <pc:sldMk cId="4090800773" sldId="259"/>
            <ac:spMk id="25" creationId="{BDE3F506-9B09-4061-B430-063F6FB0566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EEF7C-91B4-486B-A0B8-45F7904A9187}" type="datetimeFigureOut">
              <a:rPr lang="pt-BR" smtClean="0"/>
              <a:t>23/08/2022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64782-4553-4F8F-8C5C-30BCB8BB71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366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st Curso Imagem Única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060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Site&#10;&#10;Descrição gerada automaticamente">
            <a:extLst>
              <a:ext uri="{FF2B5EF4-FFF2-40B4-BE49-F238E27FC236}">
                <a16:creationId xmlns:a16="http://schemas.microsoft.com/office/drawing/2014/main" id="{121AD288-5251-4A56-9BBB-D66AA34566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13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4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ixaDeTexto 24">
            <a:extLst>
              <a:ext uri="{FF2B5EF4-FFF2-40B4-BE49-F238E27FC236}">
                <a16:creationId xmlns:a16="http://schemas.microsoft.com/office/drawing/2014/main" id="{BDE3F506-9B09-4061-B430-063F6FB05668}"/>
              </a:ext>
            </a:extLst>
          </p:cNvPr>
          <p:cNvSpPr txBox="1"/>
          <p:nvPr/>
        </p:nvSpPr>
        <p:spPr>
          <a:xfrm>
            <a:off x="548432" y="3871481"/>
            <a:ext cx="63095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Trilha Formativa: Arte Finalista para Impressão (15h)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t-BR" sz="1200" dirty="0">
              <a:solidFill>
                <a:schemeClr val="bg1"/>
              </a:solidFill>
            </a:endParaRPr>
          </a:p>
          <a:p>
            <a:r>
              <a:rPr lang="pt-BR" sz="1600" dirty="0">
                <a:solidFill>
                  <a:schemeClr val="bg1"/>
                </a:solidFill>
              </a:rPr>
              <a:t>Período do curso: 19/09 a 22/09, das18:30 às 22:30</a:t>
            </a:r>
          </a:p>
          <a:p>
            <a:r>
              <a:rPr lang="pt-BR" sz="1600" dirty="0">
                <a:solidFill>
                  <a:schemeClr val="bg1"/>
                </a:solidFill>
              </a:rPr>
              <a:t>Aulas no formato presencial conectado (Microsoft </a:t>
            </a:r>
            <a:r>
              <a:rPr lang="pt-BR" sz="1600" dirty="0" err="1">
                <a:solidFill>
                  <a:schemeClr val="bg1"/>
                </a:solidFill>
              </a:rPr>
              <a:t>Teams</a:t>
            </a:r>
            <a:r>
              <a:rPr lang="pt-BR" sz="1600" dirty="0">
                <a:solidFill>
                  <a:schemeClr val="bg1"/>
                </a:solidFill>
              </a:rPr>
              <a:t>)</a:t>
            </a:r>
          </a:p>
          <a:p>
            <a:endParaRPr lang="pt-BR" sz="1200" dirty="0">
              <a:solidFill>
                <a:schemeClr val="bg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D8D156A-E030-4297-AF41-B10EDA4E8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14" y="6394769"/>
            <a:ext cx="1929828" cy="619125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1CC53869-8833-4CFE-AC8F-5B21B555897F}"/>
              </a:ext>
            </a:extLst>
          </p:cNvPr>
          <p:cNvSpPr txBox="1"/>
          <p:nvPr/>
        </p:nvSpPr>
        <p:spPr>
          <a:xfrm>
            <a:off x="548432" y="5379586"/>
            <a:ext cx="6309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Investimento: R</a:t>
            </a:r>
            <a:r>
              <a:rPr lang="pt-BR" sz="1200">
                <a:solidFill>
                  <a:schemeClr val="bg1"/>
                </a:solidFill>
              </a:rPr>
              <a:t>$ 230,00 </a:t>
            </a:r>
            <a:r>
              <a:rPr lang="pt-BR" sz="1200" dirty="0">
                <a:solidFill>
                  <a:schemeClr val="bg1"/>
                </a:solidFill>
              </a:rPr>
              <a:t>(Público Geral) |  R</a:t>
            </a:r>
            <a:r>
              <a:rPr lang="pt-BR" sz="1200">
                <a:solidFill>
                  <a:schemeClr val="bg1"/>
                </a:solidFill>
              </a:rPr>
              <a:t>$ 145,00 </a:t>
            </a:r>
            <a:r>
              <a:rPr lang="pt-BR" sz="1200" dirty="0">
                <a:solidFill>
                  <a:schemeClr val="bg1"/>
                </a:solidFill>
              </a:rPr>
              <a:t>(Empresas associadas aos Sindicatos Patronais) | R$ 186,00 (Entidades Parceiras)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79C9E12-7B16-40A8-BF6E-22B83FCA5C23}"/>
              </a:ext>
            </a:extLst>
          </p:cNvPr>
          <p:cNvSpPr txBox="1"/>
          <p:nvPr/>
        </p:nvSpPr>
        <p:spPr>
          <a:xfrm>
            <a:off x="2222161" y="6027020"/>
            <a:ext cx="5829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/>
                </a:solidFill>
              </a:rPr>
              <a:t>Apoio:</a:t>
            </a:r>
            <a:endParaRPr lang="pt-BR" sz="1050" dirty="0">
              <a:solidFill>
                <a:schemeClr val="bg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E8C51E8-98BB-490D-BE29-9238C4D512DB}"/>
              </a:ext>
            </a:extLst>
          </p:cNvPr>
          <p:cNvSpPr txBox="1"/>
          <p:nvPr/>
        </p:nvSpPr>
        <p:spPr>
          <a:xfrm>
            <a:off x="4042998" y="6016063"/>
            <a:ext cx="5829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/>
                </a:solidFill>
              </a:rPr>
              <a:t>Realização:</a:t>
            </a:r>
            <a:endParaRPr lang="pt-BR" sz="1050" dirty="0">
              <a:solidFill>
                <a:schemeClr val="bg1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9FE0521-6CDF-484B-B4B2-35293D72D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114" y="6459153"/>
            <a:ext cx="535868" cy="42535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8A35CAA-A1C3-4032-A9E9-D888FF05E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161" y="6473575"/>
            <a:ext cx="787880" cy="396515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DE1AAC7C-FA0A-4C5C-9D4F-EF1F1C08569E}"/>
              </a:ext>
            </a:extLst>
          </p:cNvPr>
          <p:cNvSpPr txBox="1"/>
          <p:nvPr/>
        </p:nvSpPr>
        <p:spPr>
          <a:xfrm>
            <a:off x="548432" y="6016063"/>
            <a:ext cx="5829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>
                <a:solidFill>
                  <a:srgbClr val="0D3D26"/>
                </a:solidFill>
              </a:rPr>
              <a:t>Mais informações</a:t>
            </a:r>
          </a:p>
          <a:p>
            <a:r>
              <a:rPr lang="pt-BR" sz="1100" b="1" dirty="0">
                <a:solidFill>
                  <a:srgbClr val="0D3D26"/>
                </a:solidFill>
              </a:rPr>
              <a:t>41 3252-7172		</a:t>
            </a:r>
          </a:p>
          <a:p>
            <a:r>
              <a:rPr lang="pt-BR" sz="1100" b="1" dirty="0">
                <a:solidFill>
                  <a:srgbClr val="0D3D26"/>
                </a:solidFill>
              </a:rPr>
              <a:t>41 99242-8595</a:t>
            </a:r>
          </a:p>
          <a:p>
            <a:r>
              <a:rPr lang="pt-BR" sz="1050" dirty="0">
                <a:solidFill>
                  <a:srgbClr val="0D3D26"/>
                </a:solidFill>
              </a:rPr>
              <a:t>marketing@sigep.org.br  </a:t>
            </a:r>
          </a:p>
          <a:p>
            <a:r>
              <a:rPr lang="pt-BR" sz="1050" dirty="0">
                <a:solidFill>
                  <a:srgbClr val="0D3D26"/>
                </a:solidFill>
              </a:rPr>
              <a:t>sigep@sigep.org.br</a:t>
            </a:r>
          </a:p>
        </p:txBody>
      </p:sp>
    </p:spTree>
    <p:extLst>
      <p:ext uri="{BB962C8B-B14F-4D97-AF65-F5344CB8AC3E}">
        <p14:creationId xmlns:p14="http://schemas.microsoft.com/office/powerpoint/2010/main" val="40908007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plates Posts Senai">
      <a:dk1>
        <a:srgbClr val="FFFFFF"/>
      </a:dk1>
      <a:lt1>
        <a:srgbClr val="FFFFFF"/>
      </a:lt1>
      <a:dk2>
        <a:srgbClr val="FBBA00"/>
      </a:dk2>
      <a:lt2>
        <a:srgbClr val="0D4560"/>
      </a:lt2>
      <a:accent1>
        <a:srgbClr val="0D4560"/>
      </a:accent1>
      <a:accent2>
        <a:srgbClr val="FBBA00"/>
      </a:accent2>
      <a:accent3>
        <a:srgbClr val="0D4560"/>
      </a:accent3>
      <a:accent4>
        <a:srgbClr val="FBBA00"/>
      </a:accent4>
      <a:accent5>
        <a:srgbClr val="0D4560"/>
      </a:accent5>
      <a:accent6>
        <a:srgbClr val="FBBA00"/>
      </a:accent6>
      <a:hlink>
        <a:srgbClr val="FFFFFF"/>
      </a:hlink>
      <a:folHlink>
        <a:srgbClr val="FFFFFF"/>
      </a:folHlink>
    </a:clrScheme>
    <a:fontScheme name="Personalizada 4">
      <a:majorFont>
        <a:latin typeface="Titillium Web SemiBold"/>
        <a:ea typeface=""/>
        <a:cs typeface=""/>
      </a:majorFont>
      <a:minorFont>
        <a:latin typeface="Titillium Web"/>
        <a:ea typeface=""/>
        <a:cs typeface="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os_Posts_Redes_Sociais" id="{6C2BAD9B-41D4-48B5-ADFF-2E015D3DAFDB}" vid="{B02D6CB3-EA55-4B1D-AF75-E8E6CB9B514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3B366DFAE9C27419235F6C195ECB837" ma:contentTypeVersion="13" ma:contentTypeDescription="Crie um novo documento." ma:contentTypeScope="" ma:versionID="e1c415c9fd49bd89fa39fdca3c37b07a">
  <xsd:schema xmlns:xsd="http://www.w3.org/2001/XMLSchema" xmlns:xs="http://www.w3.org/2001/XMLSchema" xmlns:p="http://schemas.microsoft.com/office/2006/metadata/properties" xmlns:ns2="3765c2ba-6eb3-4bc9-a808-9902a424d3b5" xmlns:ns3="2dba4108-d9d1-4bbf-b82f-2433aaf87734" targetNamespace="http://schemas.microsoft.com/office/2006/metadata/properties" ma:root="true" ma:fieldsID="6a23112fae31916768344eed167199d1" ns2:_="" ns3:_="">
    <xsd:import namespace="3765c2ba-6eb3-4bc9-a808-9902a424d3b5"/>
    <xsd:import namespace="2dba4108-d9d1-4bbf-b82f-2433aaf877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5c2ba-6eb3-4bc9-a808-9902a424d3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ba4108-d9d1-4bbf-b82f-2433aaf8773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F42281-8BDB-4080-9E8C-E9EEC3A386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65c2ba-6eb3-4bc9-a808-9902a424d3b5"/>
    <ds:schemaRef ds:uri="2dba4108-d9d1-4bbf-b82f-2433aaf877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35E875-22A2-46BF-849F-71BE3E9574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D9A8F1-073F-4BA1-9924-D127555A7F8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1610</TotalTime>
  <Words>84</Words>
  <Application>Microsoft Office PowerPoint</Application>
  <PresentationFormat>Personalizar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Titillium Web</vt:lpstr>
      <vt:lpstr>Calibri</vt:lpstr>
      <vt:lpstr>Arial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Leandro Bonfim Cardoso</dc:creator>
  <cp:lastModifiedBy>Tatyana Gugelmin</cp:lastModifiedBy>
  <cp:revision>91</cp:revision>
  <dcterms:created xsi:type="dcterms:W3CDTF">2019-04-03T14:30:51Z</dcterms:created>
  <dcterms:modified xsi:type="dcterms:W3CDTF">2022-08-23T13:54:35Z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0x010100B3B366DFAE9C27419235F6C195ECB837</vt:lpwstr>
  </property>
</Properties>
</file>