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4"/>
  </p:sldMasterIdLst>
  <p:sldIdLst>
    <p:sldId id="256" r:id="rId5"/>
  </p:sldIdLst>
  <p:sldSz cx="15240000" cy="15240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45" d="100"/>
          <a:sy n="45" d="100"/>
        </p:scale>
        <p:origin x="16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Diagrama&#10;&#10;Descrição gerada automaticamente">
            <a:extLst>
              <a:ext uri="{FF2B5EF4-FFF2-40B4-BE49-F238E27FC236}">
                <a16:creationId xmlns:a16="http://schemas.microsoft.com/office/drawing/2014/main" id="{3D182796-52CB-F1F6-585F-1BFA2C95A4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240000" cy="15240000"/>
          </a:xfrm>
          <a:prstGeom prst="rect">
            <a:avLst/>
          </a:prstGeom>
        </p:spPr>
      </p:pic>
      <p:sp>
        <p:nvSpPr>
          <p:cNvPr id="5" name="Espaço Reservado para Imagem 4">
            <a:extLst>
              <a:ext uri="{FF2B5EF4-FFF2-40B4-BE49-F238E27FC236}">
                <a16:creationId xmlns:a16="http://schemas.microsoft.com/office/drawing/2014/main" id="{F0D685F1-5D5F-BC04-78C4-D647BEDE2B1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33450" y="13342938"/>
            <a:ext cx="3508375" cy="1325562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1802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5398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l" defTabSz="1524030" rtl="0" eaLnBrk="1" latinLnBrk="0" hangingPunct="1">
        <a:lnSpc>
          <a:spcPct val="90000"/>
        </a:lnSpc>
        <a:spcBef>
          <a:spcPct val="0"/>
        </a:spcBef>
        <a:buNone/>
        <a:defRPr sz="73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1008" indent="-381008" algn="l" defTabSz="1524030" rtl="0" eaLnBrk="1" latinLnBrk="0" hangingPunct="1">
        <a:lnSpc>
          <a:spcPct val="90000"/>
        </a:lnSpc>
        <a:spcBef>
          <a:spcPts val="1667"/>
        </a:spcBef>
        <a:buFont typeface="Arial" panose="020B0604020202020204" pitchFamily="34" charset="0"/>
        <a:buChar char="•"/>
        <a:defRPr sz="4667" kern="1200">
          <a:solidFill>
            <a:schemeClr val="tx1"/>
          </a:solidFill>
          <a:latin typeface="+mn-lt"/>
          <a:ea typeface="+mn-ea"/>
          <a:cs typeface="+mn-cs"/>
        </a:defRPr>
      </a:lvl1pPr>
      <a:lvl2pPr marL="1143023" indent="-381008" algn="l" defTabSz="1524030" rtl="0" eaLnBrk="1" latinLnBrk="0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905038" indent="-381008" algn="l" defTabSz="1524030" rtl="0" eaLnBrk="1" latinLnBrk="0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sz="3333" kern="1200">
          <a:solidFill>
            <a:schemeClr val="tx1"/>
          </a:solidFill>
          <a:latin typeface="+mn-lt"/>
          <a:ea typeface="+mn-ea"/>
          <a:cs typeface="+mn-cs"/>
        </a:defRPr>
      </a:lvl3pPr>
      <a:lvl4pPr marL="2667053" indent="-381008" algn="l" defTabSz="1524030" rtl="0" eaLnBrk="1" latinLnBrk="0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3429069" indent="-381008" algn="l" defTabSz="1524030" rtl="0" eaLnBrk="1" latinLnBrk="0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4191084" indent="-381008" algn="l" defTabSz="1524030" rtl="0" eaLnBrk="1" latinLnBrk="0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6pPr>
      <a:lvl7pPr marL="4953099" indent="-381008" algn="l" defTabSz="1524030" rtl="0" eaLnBrk="1" latinLnBrk="0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7pPr>
      <a:lvl8pPr marL="5715114" indent="-381008" algn="l" defTabSz="1524030" rtl="0" eaLnBrk="1" latinLnBrk="0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8pPr>
      <a:lvl9pPr marL="6477130" indent="-381008" algn="l" defTabSz="1524030" rtl="0" eaLnBrk="1" latinLnBrk="0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62015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030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286046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3048061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3810076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6pPr>
      <a:lvl7pPr marL="4572091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7pPr>
      <a:lvl8pPr marL="5334107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8pPr>
      <a:lvl9pPr marL="6096122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6A23D6B3-F2B7-D1EC-ABDC-1E76CC3359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930" y="13476128"/>
            <a:ext cx="3501768" cy="980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80239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017140D28C21A4DA8183F08FE12D8EF" ma:contentTypeVersion="15" ma:contentTypeDescription="Crie um novo documento." ma:contentTypeScope="" ma:versionID="243990a4af897f4ee5b0e76ff714569b">
  <xsd:schema xmlns:xsd="http://www.w3.org/2001/XMLSchema" xmlns:xs="http://www.w3.org/2001/XMLSchema" xmlns:p="http://schemas.microsoft.com/office/2006/metadata/properties" xmlns:ns2="27da31d4-c945-45c8-9355-db126e73fe08" xmlns:ns3="6fde12ca-6140-4bd3-bd29-9126151e1ced" xmlns:ns4="cf8f21a8-eced-4141-af17-41e9a394442f" targetNamespace="http://schemas.microsoft.com/office/2006/metadata/properties" ma:root="true" ma:fieldsID="2af82415d25581f605375021d87e3443" ns2:_="" ns3:_="" ns4:_="">
    <xsd:import namespace="27da31d4-c945-45c8-9355-db126e73fe08"/>
    <xsd:import namespace="6fde12ca-6140-4bd3-bd29-9126151e1ced"/>
    <xsd:import namespace="cf8f21a8-eced-4141-af17-41e9a394442f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lcf76f155ced4ddcb4097134ff3c332f" minOccurs="0"/>
                <xsd:element ref="ns4:TaxCatchAll" minOccurs="0"/>
                <xsd:element ref="ns3:MediaServiceDateTake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Location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da31d4-c945-45c8-9355-db126e73fe0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de12ca-6140-4bd3-bd29-9126151e1ce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Marcações de imagem" ma:readOnly="false" ma:fieldId="{5cf76f15-5ced-4ddc-b409-7134ff3c332f}" ma:taxonomyMulti="true" ma:sspId="184c8c62-af11-4a97-95e1-881613c3960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8f21a8-eced-4141-af17-41e9a394442f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2e145bbd-c59a-46e0-8251-9048fc6e4ee4}" ma:internalName="TaxCatchAll" ma:showField="CatchAllData" ma:web="cf8f21a8-eced-4141-af17-41e9a394442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fde12ca-6140-4bd3-bd29-9126151e1ced">
      <Terms xmlns="http://schemas.microsoft.com/office/infopath/2007/PartnerControls"/>
    </lcf76f155ced4ddcb4097134ff3c332f>
    <TaxCatchAll xmlns="cf8f21a8-eced-4141-af17-41e9a394442f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3E5E941-EDD2-4972-A55C-39536F94B29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7da31d4-c945-45c8-9355-db126e73fe08"/>
    <ds:schemaRef ds:uri="6fde12ca-6140-4bd3-bd29-9126151e1ced"/>
    <ds:schemaRef ds:uri="cf8f21a8-eced-4141-af17-41e9a394442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B415822-A0C7-4011-B4D2-291746516651}">
  <ds:schemaRefs>
    <ds:schemaRef ds:uri="http://schemas.microsoft.com/office/2006/metadata/properties"/>
    <ds:schemaRef ds:uri="http://schemas.microsoft.com/office/infopath/2007/PartnerControls"/>
    <ds:schemaRef ds:uri="6fde12ca-6140-4bd3-bd29-9126151e1ced"/>
    <ds:schemaRef ds:uri="cf8f21a8-eced-4141-af17-41e9a394442f"/>
  </ds:schemaRefs>
</ds:datastoreItem>
</file>

<file path=customXml/itemProps3.xml><?xml version="1.0" encoding="utf-8"?>
<ds:datastoreItem xmlns:ds="http://schemas.openxmlformats.org/officeDocument/2006/customXml" ds:itemID="{5D75CF3E-2F30-4B83-BF67-4A278E4528D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3</TotalTime>
  <Words>0</Words>
  <Application>Microsoft Office PowerPoint</Application>
  <PresentationFormat>Personalizar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1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3" baseType="lpstr">
      <vt:lpstr>Arial</vt:lpstr>
      <vt:lpstr>Tema do Office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Jose Ricardo Hurmus</dc:creator>
  <cp:lastModifiedBy>Manoella Pinheiro Machado</cp:lastModifiedBy>
  <cp:revision>2</cp:revision>
  <dcterms:created xsi:type="dcterms:W3CDTF">2024-04-15T17:48:54Z</dcterms:created>
  <dcterms:modified xsi:type="dcterms:W3CDTF">2024-05-21T22:11:17Z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0x0101009017140D28C21A4DA8183F08FE12D8EF</vt:lpwstr>
  </property>
</Properties>
</file>